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D3B7-2670-4D6E-92C6-870F72A0762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8CB2-7B1A-414C-8EE6-9F0028F0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5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D3B7-2670-4D6E-92C6-870F72A0762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8CB2-7B1A-414C-8EE6-9F0028F0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2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D3B7-2670-4D6E-92C6-870F72A0762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8CB2-7B1A-414C-8EE6-9F0028F0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3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D3B7-2670-4D6E-92C6-870F72A0762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8CB2-7B1A-414C-8EE6-9F0028F0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D3B7-2670-4D6E-92C6-870F72A0762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8CB2-7B1A-414C-8EE6-9F0028F0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8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D3B7-2670-4D6E-92C6-870F72A0762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8CB2-7B1A-414C-8EE6-9F0028F0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3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D3B7-2670-4D6E-92C6-870F72A0762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8CB2-7B1A-414C-8EE6-9F0028F0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1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D3B7-2670-4D6E-92C6-870F72A0762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8CB2-7B1A-414C-8EE6-9F0028F0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1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D3B7-2670-4D6E-92C6-870F72A0762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8CB2-7B1A-414C-8EE6-9F0028F0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1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D3B7-2670-4D6E-92C6-870F72A0762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8CB2-7B1A-414C-8EE6-9F0028F0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D3B7-2670-4D6E-92C6-870F72A0762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8CB2-7B1A-414C-8EE6-9F0028F0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6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CD3B7-2670-4D6E-92C6-870F72A0762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8CB2-7B1A-414C-8EE6-9F0028F0D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3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517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LÊ NGỌC 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073818"/>
            <a:ext cx="6400800" cy="1219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AN TOÀN GIAO THÔNG</a:t>
            </a:r>
          </a:p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657600"/>
            <a:ext cx="7772400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 EM TỚI TRƯỜNG</a:t>
            </a:r>
          </a:p>
        </p:txBody>
      </p:sp>
    </p:spTree>
    <p:extLst>
      <p:ext uri="{BB962C8B-B14F-4D97-AF65-F5344CB8AC3E}">
        <p14:creationId xmlns:p14="http://schemas.microsoft.com/office/powerpoint/2010/main" val="146020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2084"/>
            <a:ext cx="35052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B54BA1-E4BA-4304-9EFC-E6C53D4AD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76926"/>
            <a:ext cx="8116025" cy="45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44" y="381000"/>
            <a:ext cx="3352800" cy="63976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1752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Đường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4" y="2892552"/>
            <a:ext cx="8341112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1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2710"/>
          </a:xfrm>
        </p:spPr>
      </p:pic>
    </p:spTree>
    <p:extLst>
      <p:ext uri="{BB962C8B-B14F-4D97-AF65-F5344CB8AC3E}">
        <p14:creationId xmlns:p14="http://schemas.microsoft.com/office/powerpoint/2010/main" val="290227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5214"/>
          </a:xfrm>
        </p:spPr>
      </p:pic>
    </p:spTree>
    <p:extLst>
      <p:ext uri="{BB962C8B-B14F-4D97-AF65-F5344CB8AC3E}">
        <p14:creationId xmlns:p14="http://schemas.microsoft.com/office/powerpoint/2010/main" val="63013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652"/>
          </a:xfrm>
        </p:spPr>
      </p:pic>
    </p:spTree>
    <p:extLst>
      <p:ext uri="{BB962C8B-B14F-4D97-AF65-F5344CB8AC3E}">
        <p14:creationId xmlns:p14="http://schemas.microsoft.com/office/powerpoint/2010/main" val="773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1E5AEC-6EC3-4E9C-8773-BD6A1D695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5" y="761917"/>
            <a:ext cx="9144000" cy="519112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498B9B1-5EC9-4CB5-A57B-99BF0416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25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56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TRƯỜNG TIỂU HỌC LÊ NGỌC HÂN</vt:lpstr>
      <vt:lpstr>KHỞI ĐỘNG:</vt:lpstr>
      <vt:lpstr>KHÁM PHÁ: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TH&amp;THCS PHONG ĐÔNG</dc:title>
  <dc:creator>Admin</dc:creator>
  <cp:lastModifiedBy>Bui Thuy</cp:lastModifiedBy>
  <cp:revision>11</cp:revision>
  <dcterms:created xsi:type="dcterms:W3CDTF">2021-04-26T11:51:07Z</dcterms:created>
  <dcterms:modified xsi:type="dcterms:W3CDTF">2021-11-29T10:29:02Z</dcterms:modified>
</cp:coreProperties>
</file>